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68921F-BD0C-4EFA-B747-48A0F0882B8E}">
          <p14:sldIdLst>
            <p14:sldId id="256"/>
            <p14:sldId id="257"/>
            <p14:sldId id="260"/>
            <p14:sldId id="262"/>
            <p14:sldId id="263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F097-BDCC-BD75-D301-B4ED1926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5F1BA-A310-2286-091A-25251B03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BBB3-94AC-E529-7A0C-1E4FD743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095E-5D83-B0CD-8399-28D8AC3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E15D-A16B-72AB-C6BD-EC2DE159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A92B-7227-9813-AADE-82E790C7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AB840-4C4C-6D2C-ED1C-7B441DE9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20E7-17DA-3CE0-83DB-76538B6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172-5A9D-AFB8-6A22-F6CB6B60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53-3C63-5E0A-7A05-C7C6F33F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57B43-7197-6376-4BE2-E6136874A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A924-26A5-51D4-1C62-99769F7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BDDC-FCC8-C771-164A-5240A2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C4CC-8996-4BDB-8B08-4CA0B4F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D4A6-6FE8-325E-1DD6-FD7E2AA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83E-D5FD-F43D-5E19-3FE0A657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831-53B4-C8A0-6C58-C28E3679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55CC-27F8-BD45-7D04-A133575F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C843-F609-B149-4673-EFB5679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DCD0-6CF9-1183-AAA2-93497C0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901-6D1C-5891-9D29-7E106586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C55-8589-4851-CD70-AB760B39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BC08-1F12-BFB1-F7E9-831261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5B71-5E52-04AF-7500-BD2886C5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0B3E-0241-63B2-92A8-AC423F7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BE4-5BD0-3FE1-A326-65F293B1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62C-242A-4899-447A-9D29565CE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AACA6-3F01-BC14-6801-EB3445FDA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50A1-DAAC-7E0B-01A7-931DF1D7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DBAF6-BD3C-E473-52CD-4CF00E6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436A7-D7FD-D904-A5D1-1051706D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676D-F23A-5319-4F44-C02C35B7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0F68D-4AC8-2CAE-0683-E3B082F44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3F87-73F4-6B52-8629-EF0B54D0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E475F-F14F-9117-090C-7BD9AFCC1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20269-096D-59C4-36C0-6C5697E8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0F904-A27B-F648-ADE8-6241AF8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E0632-2850-CCB6-8471-77D29486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A59B-828E-D8DA-2D0E-0127D37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1E2E-63E7-1480-A21D-F83B20D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275A-A91B-C942-DA49-038CA54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8710E-F553-B30C-31DD-BF80DA1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6980-AD67-3E39-811D-0CD4068A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EA8B4-F2FF-5ECE-4801-A32F3150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B207A-EABC-67E2-FEFE-10769D8B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DA21-06A5-8146-DBD5-A23A463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E98-528C-AEB8-5698-A46B3E9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70E-4821-D77A-2FE2-2A5CFAF2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E1EF-4451-B5A8-AE79-B2CE06C1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52B6-0146-6DD4-955E-4336046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A1B2-8C1A-F017-91F4-B336A61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0E6C-E0B2-5030-EFC8-40CC3D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C7A-BA0B-C6AA-7169-A0139AA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777E4-C063-5CC4-C49B-A79CF3C5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EC2C-1A13-397B-F665-386C151B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1868-0412-5E73-7DB4-7B2C099C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886-C168-05C6-A965-16C263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E7BC0-DB48-A9C3-5A91-6E83E6E7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86F6-1CDE-5476-3200-8115A956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498-C282-133E-EFFA-AA279B0D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41BB-453F-D049-EF03-A953793F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C174-1517-425D-AFE8-5F4CC10B1943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32-1E0A-85E5-1083-214CEFC0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E03D-6FAB-0717-F292-D8C183036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CBAE7807-021B-25B1-44A2-F93AC96C4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D7BE-1D04-1A19-9D0B-432053B5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Is a college education a good value?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C31A3-E208-7EF7-D6B4-F6A49C997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anchor="ctr">
            <a:normAutofit/>
          </a:bodyPr>
          <a:lstStyle/>
          <a:p>
            <a:endParaRPr 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Strategy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9A2B8F2-FEF8-708D-AB49-0E26B3E7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1500"/>
              <a:t>Collect information on:</a:t>
            </a:r>
          </a:p>
          <a:p>
            <a:pPr lvl="1"/>
            <a:r>
              <a:rPr lang="en-US" sz="1500"/>
              <a:t>Student loans</a:t>
            </a:r>
          </a:p>
          <a:p>
            <a:pPr lvl="1"/>
            <a:r>
              <a:rPr lang="en-US" sz="1500"/>
              <a:t>Salary based on education and location</a:t>
            </a:r>
          </a:p>
          <a:p>
            <a:r>
              <a:rPr lang="en-US" sz="1500"/>
              <a:t>Compare and contrast the expected salary based on state of residence</a:t>
            </a:r>
          </a:p>
          <a:p>
            <a:r>
              <a:rPr lang="en-US" sz="1500"/>
              <a:t>Is a college education a good investment?</a:t>
            </a:r>
          </a:p>
          <a:p>
            <a:r>
              <a:rPr lang="en-US" sz="1500"/>
              <a:t>Are there some majors that are a better investment than others?</a:t>
            </a:r>
          </a:p>
          <a:p>
            <a:r>
              <a:rPr lang="en-US" sz="1500"/>
              <a:t>Are there some locations where an education is a better investments?</a:t>
            </a:r>
          </a:p>
          <a:p>
            <a:r>
              <a:rPr lang="en-US" sz="1500"/>
              <a:t>Introduce tool to determine WHEN a college education starts to pay off.</a:t>
            </a:r>
          </a:p>
        </p:txBody>
      </p:sp>
    </p:spTree>
    <p:extLst>
      <p:ext uri="{BB962C8B-B14F-4D97-AF65-F5344CB8AC3E}">
        <p14:creationId xmlns:p14="http://schemas.microsoft.com/office/powerpoint/2010/main" val="32616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72A7DF1D-1A25-633F-CADD-D28B0226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53" y="651164"/>
            <a:ext cx="4777381" cy="538296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9BE-22D2-9202-2B20-73807FC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salary increases based on education.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531DC-9866-D4C0-C843-42BC227514E5}"/>
              </a:ext>
            </a:extLst>
          </p:cNvPr>
          <p:cNvSpPr txBox="1"/>
          <p:nvPr/>
        </p:nvSpPr>
        <p:spPr>
          <a:xfrm>
            <a:off x="838201" y="1984443"/>
            <a:ext cx="5257800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Does this trend hold true everywhere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377611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8E7A930-E35E-D32C-EF01-837389111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95" y="2349"/>
            <a:ext cx="6027205" cy="322455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D3A54BEB-F379-C78F-0C83-D3E36908C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07" y="3628749"/>
            <a:ext cx="6031594" cy="322690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FB1D1B1-B353-2380-6818-6524FDAA5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31096"/>
            <a:ext cx="6031595" cy="3226904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704339EC-A362-0630-88E9-23120FFBE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2" y="0"/>
            <a:ext cx="6031597" cy="32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6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BC55-2665-48E0-1C37-8526870F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your choice of major matter?</a:t>
            </a:r>
          </a:p>
        </p:txBody>
      </p:sp>
    </p:spTree>
    <p:extLst>
      <p:ext uri="{BB962C8B-B14F-4D97-AF65-F5344CB8AC3E}">
        <p14:creationId xmlns:p14="http://schemas.microsoft.com/office/powerpoint/2010/main" val="305173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FBC60-26F5-98EA-7168-27471E8F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There are a few outliers in terms of education and salary.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1DFF109-3631-572B-F0CE-1AF2AE67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9" y="391251"/>
            <a:ext cx="5971949" cy="60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114</Words>
  <Application>Microsoft Office PowerPoint</Application>
  <PresentationFormat>Widescreen</PresentationFormat>
  <Paragraphs>14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Is a college education a good value?</vt:lpstr>
      <vt:lpstr>Strategy</vt:lpstr>
      <vt:lpstr>Median salary increases based on education.</vt:lpstr>
      <vt:lpstr>PowerPoint Presentation</vt:lpstr>
      <vt:lpstr>Does your choice of major matter?</vt:lpstr>
      <vt:lpstr>There are a few outliers in terms of education and salary.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college education a good value?</dc:title>
  <dc:creator>Chase Taylor</dc:creator>
  <cp:lastModifiedBy>Chase Taylor</cp:lastModifiedBy>
  <cp:revision>12</cp:revision>
  <dcterms:created xsi:type="dcterms:W3CDTF">2023-10-22T14:25:29Z</dcterms:created>
  <dcterms:modified xsi:type="dcterms:W3CDTF">2023-10-23T19:08:57Z</dcterms:modified>
</cp:coreProperties>
</file>